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7" r:id="rId4"/>
    <p:sldId id="268" r:id="rId5"/>
    <p:sldId id="269" r:id="rId6"/>
    <p:sldId id="262" r:id="rId7"/>
    <p:sldId id="271" r:id="rId8"/>
    <p:sldId id="272" r:id="rId9"/>
    <p:sldId id="270" r:id="rId10"/>
    <p:sldId id="279" r:id="rId11"/>
    <p:sldId id="263" r:id="rId12"/>
    <p:sldId id="278" r:id="rId13"/>
    <p:sldId id="273" r:id="rId14"/>
    <p:sldId id="280" r:id="rId15"/>
    <p:sldId id="266" r:id="rId16"/>
    <p:sldId id="274" r:id="rId17"/>
    <p:sldId id="275" r:id="rId18"/>
    <p:sldId id="276" r:id="rId19"/>
    <p:sldId id="264" r:id="rId20"/>
    <p:sldId id="265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ABAB"/>
    <a:srgbClr val="E6E6E6"/>
    <a:srgbClr val="0E797A"/>
    <a:srgbClr val="F7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203CE-B2A0-48BC-BDAF-6943BE618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34D86B-4BD8-45C0-BA42-A08FBAF0C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75BE1-D2D3-4654-9821-D1C91F54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A63F-52ED-4FA2-B4DA-F8E7D096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89679-0473-4815-BC1E-A4B3B5C5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7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E569-26CB-4458-9E48-88B2A6A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B0F35A-C5B3-4B2C-9A4F-CD63AD661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D02F3-F483-49B7-99CE-7CB7E08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104A6-80D2-4F11-ADD4-B3A82E6B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A85E8-9484-4AAD-973B-FD48BA2A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5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B9F0B-196C-405F-B289-8E9B9BF79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BDA92-575B-428E-ABA4-A09FADDF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66B21-E960-442C-AF89-AF5144FA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2DE64-96B9-4865-BD24-182C1AB6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89A3-5B82-4E34-8C93-DBD3EEC7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1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1EF49-B191-4F76-8181-DEB88FA2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5B9BD-F615-4E1C-B573-750F09DC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7CCF8-90D9-4AB7-8340-B25CE18E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1D378-8AE9-4706-9123-B10BF442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05491-6C3D-4CB2-9E31-1F598E77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1A97-2651-4916-8815-F9314E41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C382A-F877-4CB9-8739-84C6BD9EF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DE304-AA6A-4EE4-BDAD-49A3594C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44707-25BB-4D90-9338-129AE6B6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08103-C1E1-45A9-9BF0-7FE631D7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4B010-8DB8-4E73-AABC-4D03B1A3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247C0-2C54-4A4E-A53A-197BE36DE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8D5D6-6F50-4F72-90D0-5331019F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3DD16-1CFC-4DA5-8598-B07EADE7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235CE-5D91-426B-9FA3-59189ED4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5A12DB-F329-46A4-97C2-050BBDA1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783DA-0141-4952-911D-4BEAF065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5ACB5-C8F6-4A84-A125-36197CB5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0A1C26-3096-400F-A9DC-15CBF326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A911A-34AA-446F-98C5-CA64C69BB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B88472-D9B2-4FCA-9CF2-F9011DC5F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29918A-90CC-4A42-A6B9-332A511A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F75FE8-07E3-4CC9-B86F-B588E62D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4C9328-5BBE-4F43-A263-45442818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F9F3D-DA7E-4A0B-A0B6-BE87720C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D8140D-5E06-4493-844B-BE2BBFFB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84DBCD-C0DF-4FBA-A743-8618E639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CC8E7-D571-46E2-BF0C-6D3E1800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9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9611C4-F346-4090-99FA-34DB1E2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FB5D6-DE14-4BCD-AF22-2850BFBE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DB496-DCFC-495B-A552-0E67F696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6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6BD73-8424-4310-B35E-082966D3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F8E29-B4E4-44A6-B80C-206B07A0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8E1F56-A851-4146-B13F-D2CAEA80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44CA5-2E82-4E2D-AACD-A83F212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04239-EB88-4290-9C62-723645A0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164A9-20E2-4673-B69C-FDF13285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8DF05-F9A2-47FF-B888-4298C6A8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42CDFC-6552-480B-9013-5855164AC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A8322-D6FE-492E-BB9A-751A9EE41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A11773-1EDC-495B-B427-79E7F363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8941A-A950-45AE-B641-8F3B3478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B1689-55CA-4B3F-9879-794142AA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6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4D56F5-E4AD-4BA5-8306-7CBD6507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B9195-1ADE-4874-B21B-9AE8A861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7AA73-221A-4FB8-84F8-8950A3A75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0D557-6FC2-43C2-94C4-A0C02B901CE5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D7845-5DC8-4EF2-AABD-11834CF3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40242-8698-47D4-ABD3-7549654D8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0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02522"/>
            <a:ext cx="12202001" cy="2554622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BCC8A5-691F-4B02-ADC3-B4C2635ECE1E}"/>
              </a:ext>
            </a:extLst>
          </p:cNvPr>
          <p:cNvSpPr txBox="1"/>
          <p:nvPr/>
        </p:nvSpPr>
        <p:spPr>
          <a:xfrm>
            <a:off x="1018201" y="1832203"/>
            <a:ext cx="5923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E79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endParaRPr lang="ko-KR" altLang="en-US" sz="8800" dirty="0">
              <a:solidFill>
                <a:srgbClr val="0E79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8A7AB-40C9-426D-A821-B3FD530155C0}"/>
              </a:ext>
            </a:extLst>
          </p:cNvPr>
          <p:cNvSpPr txBox="1"/>
          <p:nvPr/>
        </p:nvSpPr>
        <p:spPr>
          <a:xfrm>
            <a:off x="1018201" y="5164297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협업툴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82C1E-DB7C-4820-A310-DC22A4FFC0F5}"/>
              </a:ext>
            </a:extLst>
          </p:cNvPr>
          <p:cNvSpPr txBox="1"/>
          <p:nvPr/>
        </p:nvSpPr>
        <p:spPr>
          <a:xfrm>
            <a:off x="1018201" y="1493649"/>
            <a:ext cx="760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E797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VO.1</a:t>
            </a:r>
            <a:endParaRPr lang="ko-KR" altLang="en-US" sz="1600" dirty="0">
              <a:solidFill>
                <a:srgbClr val="0E797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F0496-BCCD-4E0D-9399-55ECFB257425}"/>
              </a:ext>
            </a:extLst>
          </p:cNvPr>
          <p:cNvSpPr txBox="1"/>
          <p:nvPr/>
        </p:nvSpPr>
        <p:spPr>
          <a:xfrm>
            <a:off x="11299970" y="630013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강유정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64D2A4-8E22-4AF6-AA33-2F596CD9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5" y="1252306"/>
            <a:ext cx="9498070" cy="4783699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2612174" y="5297341"/>
            <a:ext cx="7731452" cy="73866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551F6-9185-4274-AA51-546B746E3F41}"/>
              </a:ext>
            </a:extLst>
          </p:cNvPr>
          <p:cNvSpPr txBox="1"/>
          <p:nvPr/>
        </p:nvSpPr>
        <p:spPr>
          <a:xfrm>
            <a:off x="8971309" y="71554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 flipV="1">
            <a:off x="6398786" y="4661828"/>
            <a:ext cx="0" cy="63551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66989-EE53-4C05-9DCB-7BE43D3BDF8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채팅방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5965814" y="436398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입력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3599C9-2B40-4D87-9614-85546EAA9A9F}"/>
              </a:ext>
            </a:extLst>
          </p:cNvPr>
          <p:cNvCxnSpPr>
            <a:cxnSpLocks/>
          </p:cNvCxnSpPr>
          <p:nvPr/>
        </p:nvCxnSpPr>
        <p:spPr>
          <a:xfrm>
            <a:off x="3069755" y="2178035"/>
            <a:ext cx="0" cy="46449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4D5E4B19-B097-46A4-9854-6CAEF5406267}"/>
              </a:ext>
            </a:extLst>
          </p:cNvPr>
          <p:cNvSpPr/>
          <p:nvPr/>
        </p:nvSpPr>
        <p:spPr>
          <a:xfrm>
            <a:off x="2787075" y="1713538"/>
            <a:ext cx="593684" cy="46449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FA6DA-50BD-42D2-B2BC-9BEDFA7CB880}"/>
              </a:ext>
            </a:extLst>
          </p:cNvPr>
          <p:cNvSpPr txBox="1"/>
          <p:nvPr/>
        </p:nvSpPr>
        <p:spPr>
          <a:xfrm>
            <a:off x="2650945" y="265915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사용자가 입력한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내용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6822F66-C1D4-4B61-A26E-B1C545566E4F}"/>
              </a:ext>
            </a:extLst>
          </p:cNvPr>
          <p:cNvSpPr/>
          <p:nvPr/>
        </p:nvSpPr>
        <p:spPr>
          <a:xfrm>
            <a:off x="9659057" y="2137035"/>
            <a:ext cx="593684" cy="46449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BAC121-8701-4392-A8EA-2D12264F6C98}"/>
              </a:ext>
            </a:extLst>
          </p:cNvPr>
          <p:cNvCxnSpPr>
            <a:cxnSpLocks/>
          </p:cNvCxnSpPr>
          <p:nvPr/>
        </p:nvCxnSpPr>
        <p:spPr>
          <a:xfrm>
            <a:off x="9955899" y="2601532"/>
            <a:ext cx="0" cy="46449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185E7C-AA4F-4A0E-B8F5-4EECE257A0B3}"/>
              </a:ext>
            </a:extLst>
          </p:cNvPr>
          <p:cNvSpPr txBox="1"/>
          <p:nvPr/>
        </p:nvSpPr>
        <p:spPr>
          <a:xfrm>
            <a:off x="9320281" y="3114240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상대방이 입력한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내용</a:t>
            </a:r>
          </a:p>
        </p:txBody>
      </p:sp>
    </p:spTree>
    <p:extLst>
      <p:ext uri="{BB962C8B-B14F-4D97-AF65-F5344CB8AC3E}">
        <p14:creationId xmlns:p14="http://schemas.microsoft.com/office/powerpoint/2010/main" val="219406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87B2B-EB51-4536-BF5C-A8502BC0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62" y="1046570"/>
            <a:ext cx="9441207" cy="4764859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0198319" y="5422525"/>
            <a:ext cx="326001" cy="18869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36A1-FBC8-4915-B1EE-67EDC1D75044}"/>
              </a:ext>
            </a:extLst>
          </p:cNvPr>
          <p:cNvSpPr txBox="1"/>
          <p:nvPr/>
        </p:nvSpPr>
        <p:spPr>
          <a:xfrm>
            <a:off x="10111276" y="5052898"/>
            <a:ext cx="160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아이콘 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11529-220E-474F-9707-3DF7B870615B}"/>
              </a:ext>
            </a:extLst>
          </p:cNvPr>
          <p:cNvSpPr txBox="1"/>
          <p:nvPr/>
        </p:nvSpPr>
        <p:spPr>
          <a:xfrm>
            <a:off x="5437287" y="3239242"/>
            <a:ext cx="3220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이메일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 조회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 기록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시간 기준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33952E-0592-4297-BD62-A64559DC2AE0}"/>
              </a:ext>
            </a:extLst>
          </p:cNvPr>
          <p:cNvCxnSpPr>
            <a:cxnSpLocks/>
          </p:cNvCxnSpPr>
          <p:nvPr/>
        </p:nvCxnSpPr>
        <p:spPr>
          <a:xfrm>
            <a:off x="6367245" y="3832677"/>
            <a:ext cx="229019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7621C7A-54DE-43FF-8E65-E0B0AEE3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1" y="1082207"/>
            <a:ext cx="9989662" cy="504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0989121" y="5723391"/>
            <a:ext cx="326001" cy="18869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36A1-FBC8-4915-B1EE-67EDC1D75044}"/>
              </a:ext>
            </a:extLst>
          </p:cNvPr>
          <p:cNvSpPr txBox="1"/>
          <p:nvPr/>
        </p:nvSpPr>
        <p:spPr>
          <a:xfrm>
            <a:off x="10029928" y="694747"/>
            <a:ext cx="160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66813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B72D57-B781-4DCE-8ED5-B158D181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75" y="1224791"/>
            <a:ext cx="9540930" cy="4815282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 코드 관리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543575" y="1895913"/>
            <a:ext cx="776719" cy="20133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4C82A79-6C34-4675-AA71-666E575CC3E3}"/>
              </a:ext>
            </a:extLst>
          </p:cNvPr>
          <p:cNvSpPr/>
          <p:nvPr/>
        </p:nvSpPr>
        <p:spPr>
          <a:xfrm>
            <a:off x="2996268" y="2241260"/>
            <a:ext cx="3983372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EC829C-07D4-4190-9C4F-C8E9BA207768}"/>
              </a:ext>
            </a:extLst>
          </p:cNvPr>
          <p:cNvCxnSpPr>
            <a:cxnSpLocks/>
          </p:cNvCxnSpPr>
          <p:nvPr/>
        </p:nvCxnSpPr>
        <p:spPr>
          <a:xfrm>
            <a:off x="6979640" y="2381381"/>
            <a:ext cx="65434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B09A5-FDA5-45E7-A9E5-44491BE4DAE6}"/>
              </a:ext>
            </a:extLst>
          </p:cNvPr>
          <p:cNvCxnSpPr>
            <a:cxnSpLocks/>
          </p:cNvCxnSpPr>
          <p:nvPr/>
        </p:nvCxnSpPr>
        <p:spPr>
          <a:xfrm>
            <a:off x="4850235" y="2491530"/>
            <a:ext cx="0" cy="194624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D5006B-7618-4C08-9D92-6E4EF10B4E96}"/>
              </a:ext>
            </a:extLst>
          </p:cNvPr>
          <p:cNvSpPr txBox="1"/>
          <p:nvPr/>
        </p:nvSpPr>
        <p:spPr>
          <a:xfrm>
            <a:off x="4134380" y="4534157"/>
            <a:ext cx="196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내용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554D-FFD2-4F0E-9B83-9A9116EC38AD}"/>
              </a:ext>
            </a:extLst>
          </p:cNvPr>
          <p:cNvSpPr txBox="1"/>
          <p:nvPr/>
        </p:nvSpPr>
        <p:spPr>
          <a:xfrm>
            <a:off x="6979640" y="1942288"/>
            <a:ext cx="325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상세보기 코드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value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6B560228-7023-46A4-B643-9CBB072FE4CF}"/>
              </a:ext>
            </a:extLst>
          </p:cNvPr>
          <p:cNvSpPr/>
          <p:nvPr/>
        </p:nvSpPr>
        <p:spPr>
          <a:xfrm>
            <a:off x="9739617" y="1589167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37B8C1-2E5E-4210-BC52-06FA1A725B1C}"/>
              </a:ext>
            </a:extLst>
          </p:cNvPr>
          <p:cNvCxnSpPr>
            <a:cxnSpLocks/>
          </p:cNvCxnSpPr>
          <p:nvPr/>
        </p:nvCxnSpPr>
        <p:spPr>
          <a:xfrm flipV="1">
            <a:off x="9945846" y="1152941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8E531-864A-4110-8239-E2EDC18F2A18}"/>
              </a:ext>
            </a:extLst>
          </p:cNvPr>
          <p:cNvSpPr/>
          <p:nvPr/>
        </p:nvSpPr>
        <p:spPr>
          <a:xfrm>
            <a:off x="2870724" y="1811914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EDC61-434C-472D-8952-F2FC455BB9BD}"/>
              </a:ext>
            </a:extLst>
          </p:cNvPr>
          <p:cNvSpPr txBox="1"/>
          <p:nvPr/>
        </p:nvSpPr>
        <p:spPr>
          <a:xfrm>
            <a:off x="8768241" y="768753"/>
            <a:ext cx="2355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입력된 내용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0CAFB113-5BA1-442D-9669-EBFEB52A8306}"/>
              </a:ext>
            </a:extLst>
          </p:cNvPr>
          <p:cNvSpPr/>
          <p:nvPr/>
        </p:nvSpPr>
        <p:spPr>
          <a:xfrm>
            <a:off x="10152076" y="4187506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B9A03EF-AA5B-49F4-A69B-CD3273E056FE}"/>
              </a:ext>
            </a:extLst>
          </p:cNvPr>
          <p:cNvCxnSpPr>
            <a:cxnSpLocks/>
          </p:cNvCxnSpPr>
          <p:nvPr/>
        </p:nvCxnSpPr>
        <p:spPr>
          <a:xfrm flipV="1">
            <a:off x="10372984" y="3751280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DFA3C4-DB3C-4C38-B583-A7B38221412A}"/>
              </a:ext>
            </a:extLst>
          </p:cNvPr>
          <p:cNvSpPr txBox="1"/>
          <p:nvPr/>
        </p:nvSpPr>
        <p:spPr>
          <a:xfrm>
            <a:off x="9405628" y="3443503"/>
            <a:ext cx="193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삭제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8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710D4-C4A8-40E6-A8DD-65D75144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3" y="1140791"/>
            <a:ext cx="9837399" cy="4949506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 코드 관리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4C82A79-6C34-4675-AA71-666E575CC3E3}"/>
              </a:ext>
            </a:extLst>
          </p:cNvPr>
          <p:cNvSpPr/>
          <p:nvPr/>
        </p:nvSpPr>
        <p:spPr>
          <a:xfrm>
            <a:off x="6441345" y="1587706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554D-FFD2-4F0E-9B83-9A9116EC38AD}"/>
              </a:ext>
            </a:extLst>
          </p:cNvPr>
          <p:cNvSpPr txBox="1"/>
          <p:nvPr/>
        </p:nvSpPr>
        <p:spPr>
          <a:xfrm>
            <a:off x="8214131" y="1472900"/>
            <a:ext cx="171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초기화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8E531-864A-4110-8239-E2EDC18F2A18}"/>
              </a:ext>
            </a:extLst>
          </p:cNvPr>
          <p:cNvSpPr/>
          <p:nvPr/>
        </p:nvSpPr>
        <p:spPr>
          <a:xfrm>
            <a:off x="5525629" y="1528175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ko-KR" altLang="en-US" dirty="0"/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10F1A358-F1D5-42CA-898F-94D50D4CAFC4}"/>
              </a:ext>
            </a:extLst>
          </p:cNvPr>
          <p:cNvSpPr/>
          <p:nvPr/>
        </p:nvSpPr>
        <p:spPr>
          <a:xfrm>
            <a:off x="7935984" y="2210703"/>
            <a:ext cx="2592198" cy="91541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5F7473-3A2C-446B-91E4-716363D8063A}"/>
              </a:ext>
            </a:extLst>
          </p:cNvPr>
          <p:cNvCxnSpPr>
            <a:cxnSpLocks/>
          </p:cNvCxnSpPr>
          <p:nvPr/>
        </p:nvCxnSpPr>
        <p:spPr>
          <a:xfrm flipV="1">
            <a:off x="9176326" y="1776091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1A3F417A-BEDB-4673-AF4A-263322037855}"/>
              </a:ext>
            </a:extLst>
          </p:cNvPr>
          <p:cNvSpPr/>
          <p:nvPr/>
        </p:nvSpPr>
        <p:spPr>
          <a:xfrm>
            <a:off x="7777992" y="4916858"/>
            <a:ext cx="2592198" cy="91541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5C4C46-EF5B-4E6A-9724-F5FB03990D1D}"/>
              </a:ext>
            </a:extLst>
          </p:cNvPr>
          <p:cNvCxnSpPr>
            <a:cxnSpLocks/>
          </p:cNvCxnSpPr>
          <p:nvPr/>
        </p:nvCxnSpPr>
        <p:spPr>
          <a:xfrm flipV="1">
            <a:off x="9074091" y="4480632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FC4A7B-9DED-420C-88CF-FDDCB1594B86}"/>
              </a:ext>
            </a:extLst>
          </p:cNvPr>
          <p:cNvSpPr txBox="1"/>
          <p:nvPr/>
        </p:nvSpPr>
        <p:spPr>
          <a:xfrm>
            <a:off x="8130241" y="4172855"/>
            <a:ext cx="171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초기화</a:t>
            </a:r>
          </a:p>
        </p:txBody>
      </p:sp>
    </p:spTree>
    <p:extLst>
      <p:ext uri="{BB962C8B-B14F-4D97-AF65-F5344CB8AC3E}">
        <p14:creationId xmlns:p14="http://schemas.microsoft.com/office/powerpoint/2010/main" val="355040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E2F591-D6CC-402A-B921-678689B7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77" y="1048270"/>
            <a:ext cx="10234569" cy="5151915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목록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2CF7F850-1A60-4F6B-A67F-6D5DF995B3C6}"/>
              </a:ext>
            </a:extLst>
          </p:cNvPr>
          <p:cNvSpPr/>
          <p:nvPr/>
        </p:nvSpPr>
        <p:spPr>
          <a:xfrm>
            <a:off x="1026254" y="2443294"/>
            <a:ext cx="717406" cy="19294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39E2386B-66BD-45A0-8592-2AEB1996340E}"/>
              </a:ext>
            </a:extLst>
          </p:cNvPr>
          <p:cNvSpPr/>
          <p:nvPr/>
        </p:nvSpPr>
        <p:spPr>
          <a:xfrm>
            <a:off x="7765263" y="2539767"/>
            <a:ext cx="2930700" cy="35653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6B8B1-EFF1-4DA5-B674-0819ABCE10E2}"/>
              </a:ext>
            </a:extLst>
          </p:cNvPr>
          <p:cNvSpPr txBox="1"/>
          <p:nvPr/>
        </p:nvSpPr>
        <p:spPr>
          <a:xfrm>
            <a:off x="9613705" y="2185853"/>
            <a:ext cx="1552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검색</a:t>
            </a:r>
          </a:p>
        </p:txBody>
      </p:sp>
    </p:spTree>
    <p:extLst>
      <p:ext uri="{BB962C8B-B14F-4D97-AF65-F5344CB8AC3E}">
        <p14:creationId xmlns:p14="http://schemas.microsoft.com/office/powerpoint/2010/main" val="262420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8A317C-849B-41F9-99A5-C4EC5BE2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27" y="2887393"/>
            <a:ext cx="7033418" cy="354050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등록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12260418-BF74-4B48-9C38-95B819C16E76}"/>
              </a:ext>
            </a:extLst>
          </p:cNvPr>
          <p:cNvSpPr/>
          <p:nvPr/>
        </p:nvSpPr>
        <p:spPr>
          <a:xfrm>
            <a:off x="2887664" y="2875684"/>
            <a:ext cx="7581180" cy="3144475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898ECDB-F140-4579-8104-FF4119D0D3FB}"/>
              </a:ext>
            </a:extLst>
          </p:cNvPr>
          <p:cNvSpPr/>
          <p:nvPr/>
        </p:nvSpPr>
        <p:spPr>
          <a:xfrm>
            <a:off x="2887664" y="6020160"/>
            <a:ext cx="6807813" cy="4194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E160E75-9963-48EB-ADF6-176ABAF3FC81}"/>
              </a:ext>
            </a:extLst>
          </p:cNvPr>
          <p:cNvSpPr/>
          <p:nvPr/>
        </p:nvSpPr>
        <p:spPr>
          <a:xfrm>
            <a:off x="10117742" y="6020160"/>
            <a:ext cx="351103" cy="4194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C7496B0-0979-4CDA-A245-4B4E7C53B88D}"/>
              </a:ext>
            </a:extLst>
          </p:cNvPr>
          <p:cNvSpPr/>
          <p:nvPr/>
        </p:nvSpPr>
        <p:spPr>
          <a:xfrm>
            <a:off x="9695477" y="6287296"/>
            <a:ext cx="422264" cy="15231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E0A760BE-1082-4276-9931-6979399229D2}"/>
              </a:ext>
            </a:extLst>
          </p:cNvPr>
          <p:cNvSpPr/>
          <p:nvPr/>
        </p:nvSpPr>
        <p:spPr>
          <a:xfrm>
            <a:off x="9695475" y="6020160"/>
            <a:ext cx="422265" cy="250359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133D02-5A37-4208-ABF5-4FC050622B3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03100" y="4380870"/>
            <a:ext cx="1903508" cy="16392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C1C1CB-E031-43D3-B0E6-4A2F9E55D269}"/>
              </a:ext>
            </a:extLst>
          </p:cNvPr>
          <p:cNvSpPr txBox="1"/>
          <p:nvPr/>
        </p:nvSpPr>
        <p:spPr>
          <a:xfrm>
            <a:off x="6800993" y="451569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등록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A1BAD-962C-4CEE-963B-73CE3625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4" y="863948"/>
            <a:ext cx="7592485" cy="36200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3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수정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06D1AB-05C2-4BF7-BEF1-C7F992BF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7" y="826120"/>
            <a:ext cx="7581181" cy="3814282"/>
          </a:xfrm>
          <a:prstGeom prst="rect">
            <a:avLst/>
          </a:prstGeom>
        </p:spPr>
      </p:pic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12260418-BF74-4B48-9C38-95B819C16E76}"/>
              </a:ext>
            </a:extLst>
          </p:cNvPr>
          <p:cNvSpPr/>
          <p:nvPr/>
        </p:nvSpPr>
        <p:spPr>
          <a:xfrm>
            <a:off x="486297" y="826120"/>
            <a:ext cx="7581180" cy="1669835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898ECDB-F140-4579-8104-FF4119D0D3FB}"/>
              </a:ext>
            </a:extLst>
          </p:cNvPr>
          <p:cNvSpPr/>
          <p:nvPr/>
        </p:nvSpPr>
        <p:spPr>
          <a:xfrm>
            <a:off x="486296" y="2680514"/>
            <a:ext cx="7581180" cy="1976666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CC454DA2-1EDD-4508-83E6-779DAD48F155}"/>
              </a:ext>
            </a:extLst>
          </p:cNvPr>
          <p:cNvSpPr/>
          <p:nvPr/>
        </p:nvSpPr>
        <p:spPr>
          <a:xfrm>
            <a:off x="486294" y="2495955"/>
            <a:ext cx="1274140" cy="18455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491C831-8C20-40BC-BA68-D9858361DBC0}"/>
              </a:ext>
            </a:extLst>
          </p:cNvPr>
          <p:cNvSpPr/>
          <p:nvPr/>
        </p:nvSpPr>
        <p:spPr>
          <a:xfrm>
            <a:off x="7671883" y="2495955"/>
            <a:ext cx="395593" cy="184558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F1589F7D-9ADC-43C5-95F5-BC31362B6F5F}"/>
              </a:ext>
            </a:extLst>
          </p:cNvPr>
          <p:cNvSpPr/>
          <p:nvPr/>
        </p:nvSpPr>
        <p:spPr>
          <a:xfrm>
            <a:off x="1760434" y="2482902"/>
            <a:ext cx="5911447" cy="22298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C8FA21-02C6-4BAB-B926-2FBEACAE29CF}"/>
              </a:ext>
            </a:extLst>
          </p:cNvPr>
          <p:cNvSpPr txBox="1"/>
          <p:nvPr/>
        </p:nvSpPr>
        <p:spPr>
          <a:xfrm>
            <a:off x="2308607" y="373592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수정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41104D-B18B-4A1A-8CA9-12DDA421A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746" y="3017935"/>
            <a:ext cx="7146270" cy="34294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5C3FE3-C0C1-49CA-9852-06EA778C205F}"/>
              </a:ext>
            </a:extLst>
          </p:cNvPr>
          <p:cNvCxnSpPr>
            <a:cxnSpLocks/>
          </p:cNvCxnSpPr>
          <p:nvPr/>
        </p:nvCxnSpPr>
        <p:spPr>
          <a:xfrm>
            <a:off x="3002067" y="2705887"/>
            <a:ext cx="1125316" cy="13124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1E5C350-F380-4B81-918F-8D1937356860}"/>
              </a:ext>
            </a:extLst>
          </p:cNvPr>
          <p:cNvSpPr/>
          <p:nvPr/>
        </p:nvSpPr>
        <p:spPr>
          <a:xfrm>
            <a:off x="4178879" y="4121832"/>
            <a:ext cx="6986868" cy="146523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CC817-2499-4237-8BBC-32A468529F9C}"/>
              </a:ext>
            </a:extLst>
          </p:cNvPr>
          <p:cNvSpPr txBox="1"/>
          <p:nvPr/>
        </p:nvSpPr>
        <p:spPr>
          <a:xfrm>
            <a:off x="8590122" y="3520480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출근시각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퇴근시각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지각여부 수정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날짜는 변경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8270551F-9774-4670-862A-1663DC58F327}"/>
              </a:ext>
            </a:extLst>
          </p:cNvPr>
          <p:cNvSpPr/>
          <p:nvPr/>
        </p:nvSpPr>
        <p:spPr>
          <a:xfrm>
            <a:off x="9373062" y="5951416"/>
            <a:ext cx="702116" cy="356718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02A70F-A988-4B3D-96A5-3221290F9623}"/>
              </a:ext>
            </a:extLst>
          </p:cNvPr>
          <p:cNvCxnSpPr>
            <a:cxnSpLocks/>
          </p:cNvCxnSpPr>
          <p:nvPr/>
        </p:nvCxnSpPr>
        <p:spPr>
          <a:xfrm flipH="1">
            <a:off x="8800051" y="6146166"/>
            <a:ext cx="573011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095A7-3B09-46CA-BF06-83514D447C8B}"/>
              </a:ext>
            </a:extLst>
          </p:cNvPr>
          <p:cNvSpPr txBox="1"/>
          <p:nvPr/>
        </p:nvSpPr>
        <p:spPr>
          <a:xfrm>
            <a:off x="7751522" y="5924207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기록 삭제</a:t>
            </a:r>
          </a:p>
        </p:txBody>
      </p:sp>
    </p:spTree>
    <p:extLst>
      <p:ext uri="{BB962C8B-B14F-4D97-AF65-F5344CB8AC3E}">
        <p14:creationId xmlns:p14="http://schemas.microsoft.com/office/powerpoint/2010/main" val="3002592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B64050-2F6D-4B66-B487-CFAFC151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57" y="946040"/>
            <a:ext cx="10486239" cy="528685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CA29A4-7DAB-435F-9B93-F9959E49A87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직원 목록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3CDD0CF-0984-4D74-BFF1-B366B7B9AA3B}"/>
              </a:ext>
            </a:extLst>
          </p:cNvPr>
          <p:cNvSpPr/>
          <p:nvPr/>
        </p:nvSpPr>
        <p:spPr>
          <a:xfrm>
            <a:off x="902257" y="2709646"/>
            <a:ext cx="717406" cy="19294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3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A790CC-6D6D-4465-ABC2-7928A5E7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61" y="3333548"/>
            <a:ext cx="6183583" cy="3117583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CA29A4-7DAB-435F-9B93-F9959E49A87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직원 수정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4F8B063C-3AB1-4010-9AC1-297C6218E051}"/>
              </a:ext>
            </a:extLst>
          </p:cNvPr>
          <p:cNvSpPr/>
          <p:nvPr/>
        </p:nvSpPr>
        <p:spPr>
          <a:xfrm>
            <a:off x="5094441" y="3338008"/>
            <a:ext cx="4873727" cy="31095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80F04B0D-5B4D-422B-AC57-1667AEA27E26}"/>
              </a:ext>
            </a:extLst>
          </p:cNvPr>
          <p:cNvSpPr/>
          <p:nvPr/>
        </p:nvSpPr>
        <p:spPr>
          <a:xfrm>
            <a:off x="10326401" y="3333547"/>
            <a:ext cx="870043" cy="31095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001F6E5-303E-488E-9BF6-CE6901989E06}"/>
              </a:ext>
            </a:extLst>
          </p:cNvPr>
          <p:cNvSpPr/>
          <p:nvPr/>
        </p:nvSpPr>
        <p:spPr>
          <a:xfrm>
            <a:off x="9965135" y="4266123"/>
            <a:ext cx="358956" cy="217697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6CDFB458-3944-4438-B9CE-B40A8EBDA2C7}"/>
              </a:ext>
            </a:extLst>
          </p:cNvPr>
          <p:cNvSpPr/>
          <p:nvPr/>
        </p:nvSpPr>
        <p:spPr>
          <a:xfrm>
            <a:off x="9968168" y="3330931"/>
            <a:ext cx="358956" cy="728477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0A7246D7-4777-4C97-BBF2-7808CB2C14DB}"/>
              </a:ext>
            </a:extLst>
          </p:cNvPr>
          <p:cNvSpPr/>
          <p:nvPr/>
        </p:nvSpPr>
        <p:spPr>
          <a:xfrm>
            <a:off x="9946961" y="4064733"/>
            <a:ext cx="358956" cy="204099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9ED92-853C-4C55-BBC8-C5DB6CA98046}"/>
              </a:ext>
            </a:extLst>
          </p:cNvPr>
          <p:cNvSpPr txBox="1"/>
          <p:nvPr/>
        </p:nvSpPr>
        <p:spPr>
          <a:xfrm>
            <a:off x="8660200" y="380093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수정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C7638E-5A8D-483A-B61D-F147A399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67" y="1016563"/>
            <a:ext cx="6421168" cy="411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3CDD0CF-0984-4D74-BFF1-B366B7B9AA3B}"/>
              </a:ext>
            </a:extLst>
          </p:cNvPr>
          <p:cNvSpPr/>
          <p:nvPr/>
        </p:nvSpPr>
        <p:spPr>
          <a:xfrm>
            <a:off x="7171085" y="4684533"/>
            <a:ext cx="706177" cy="33208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8195F66-EA71-4C7A-9641-A661D292E27A}"/>
              </a:ext>
            </a:extLst>
          </p:cNvPr>
          <p:cNvCxnSpPr>
            <a:cxnSpLocks/>
          </p:cNvCxnSpPr>
          <p:nvPr/>
        </p:nvCxnSpPr>
        <p:spPr>
          <a:xfrm flipH="1">
            <a:off x="7759817" y="4158842"/>
            <a:ext cx="212677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2C614E4-F41E-4A7E-8C02-B56F4E93B6B7}"/>
              </a:ext>
            </a:extLst>
          </p:cNvPr>
          <p:cNvCxnSpPr>
            <a:cxnSpLocks/>
          </p:cNvCxnSpPr>
          <p:nvPr/>
        </p:nvCxnSpPr>
        <p:spPr>
          <a:xfrm flipH="1">
            <a:off x="4736208" y="5016617"/>
            <a:ext cx="2861908" cy="6448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1F1211-34F2-4A6A-8FA1-985FDEB998C2}"/>
              </a:ext>
            </a:extLst>
          </p:cNvPr>
          <p:cNvSpPr txBox="1"/>
          <p:nvPr/>
        </p:nvSpPr>
        <p:spPr>
          <a:xfrm>
            <a:off x="3369774" y="539988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직원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 처리</a:t>
            </a:r>
          </a:p>
        </p:txBody>
      </p:sp>
    </p:spTree>
    <p:extLst>
      <p:ext uri="{BB962C8B-B14F-4D97-AF65-F5344CB8AC3E}">
        <p14:creationId xmlns:p14="http://schemas.microsoft.com/office/powerpoint/2010/main" val="6285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BA884B-4C65-4BE9-83C3-171CC99D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86" y="1031449"/>
            <a:ext cx="9766460" cy="49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FD8575-F6D8-45DB-829D-E3E8AFAC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72" y="947956"/>
            <a:ext cx="10200581" cy="5150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755DC-AB5C-494E-83DC-1BEF9B277523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정보 수정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CC2A34AF-C3FD-48A3-81D1-28D7D092AF5E}"/>
              </a:ext>
            </a:extLst>
          </p:cNvPr>
          <p:cNvSpPr/>
          <p:nvPr/>
        </p:nvSpPr>
        <p:spPr>
          <a:xfrm>
            <a:off x="3387749" y="1629442"/>
            <a:ext cx="6997822" cy="359911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6C0A2-0C94-476E-BD88-210EC43E6804}"/>
              </a:ext>
            </a:extLst>
          </p:cNvPr>
          <p:cNvSpPr txBox="1"/>
          <p:nvPr/>
        </p:nvSpPr>
        <p:spPr>
          <a:xfrm>
            <a:off x="3264742" y="1291394"/>
            <a:ext cx="296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휴대번호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생년월일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70759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ED56D94-9A9A-4C0F-8FEA-B2EF9A0A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1" y="847166"/>
            <a:ext cx="10300525" cy="516366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9755DC-AB5C-494E-83DC-1BEF9B277523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 번호 변경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0E39850-ADB5-4A72-BDC0-DB6350B80D9D}"/>
              </a:ext>
            </a:extLst>
          </p:cNvPr>
          <p:cNvSpPr/>
          <p:nvPr/>
        </p:nvSpPr>
        <p:spPr>
          <a:xfrm>
            <a:off x="5461233" y="2390861"/>
            <a:ext cx="3196206" cy="47817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97768-FB0C-4B69-A310-1FC9FE7A0A35}"/>
              </a:ext>
            </a:extLst>
          </p:cNvPr>
          <p:cNvSpPr txBox="1"/>
          <p:nvPr/>
        </p:nvSpPr>
        <p:spPr>
          <a:xfrm>
            <a:off x="5381114" y="202222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비밀번호 입력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D41994E-65C7-4ACF-AC66-74661F7F8773}"/>
              </a:ext>
            </a:extLst>
          </p:cNvPr>
          <p:cNvSpPr/>
          <p:nvPr/>
        </p:nvSpPr>
        <p:spPr>
          <a:xfrm>
            <a:off x="5461233" y="3020037"/>
            <a:ext cx="3196206" cy="55415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613216-EC03-4B4F-9D30-D87AE1F2262C}"/>
              </a:ext>
            </a:extLst>
          </p:cNvPr>
          <p:cNvCxnSpPr>
            <a:cxnSpLocks/>
          </p:cNvCxnSpPr>
          <p:nvPr/>
        </p:nvCxnSpPr>
        <p:spPr>
          <a:xfrm flipH="1">
            <a:off x="4370664" y="3336721"/>
            <a:ext cx="1090570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62EF72-FC44-407A-A65D-27ACA477A33A}"/>
              </a:ext>
            </a:extLst>
          </p:cNvPr>
          <p:cNvSpPr txBox="1"/>
          <p:nvPr/>
        </p:nvSpPr>
        <p:spPr>
          <a:xfrm>
            <a:off x="2727824" y="2758427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특수문자가 포함된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숫자의 조합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 확인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587197DC-1B48-40E1-B0C1-155E6F63A3BB}"/>
              </a:ext>
            </a:extLst>
          </p:cNvPr>
          <p:cNvSpPr/>
          <p:nvPr/>
        </p:nvSpPr>
        <p:spPr>
          <a:xfrm>
            <a:off x="5461233" y="3725194"/>
            <a:ext cx="3196206" cy="55415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61C05A-3847-4D65-9DE1-C2C3737F4B78}"/>
              </a:ext>
            </a:extLst>
          </p:cNvPr>
          <p:cNvCxnSpPr>
            <a:cxnSpLocks/>
          </p:cNvCxnSpPr>
          <p:nvPr/>
        </p:nvCxnSpPr>
        <p:spPr>
          <a:xfrm flipH="1">
            <a:off x="4370664" y="4018350"/>
            <a:ext cx="1090570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F14FC5-B139-45DA-B527-7BB235A0ABB9}"/>
              </a:ext>
            </a:extLst>
          </p:cNvPr>
          <p:cNvSpPr txBox="1"/>
          <p:nvPr/>
        </p:nvSpPr>
        <p:spPr>
          <a:xfrm>
            <a:off x="3023819" y="3756740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비밀번호와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13102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CC724B-248B-4472-8854-B975AE5C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007211"/>
            <a:ext cx="7245641" cy="3647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83342-E324-4C82-AB2F-975EB2E2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89" y="2562627"/>
            <a:ext cx="6787539" cy="3395542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F28A4-9FE9-4F00-81CF-4A7FFBE4D554}"/>
              </a:ext>
            </a:extLst>
          </p:cNvPr>
          <p:cNvSpPr/>
          <p:nvPr/>
        </p:nvSpPr>
        <p:spPr>
          <a:xfrm>
            <a:off x="2375704" y="2853690"/>
            <a:ext cx="1048623" cy="31524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0BB4EA-DC10-427F-BF7E-268776CE3507}"/>
              </a:ext>
            </a:extLst>
          </p:cNvPr>
          <p:cNvCxnSpPr>
            <a:cxnSpLocks/>
          </p:cNvCxnSpPr>
          <p:nvPr/>
        </p:nvCxnSpPr>
        <p:spPr>
          <a:xfrm flipV="1">
            <a:off x="3447875" y="3005408"/>
            <a:ext cx="1927315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3221CD-E5B0-44DA-A076-F50E3E9AB54B}"/>
              </a:ext>
            </a:extLst>
          </p:cNvPr>
          <p:cNvSpPr txBox="1"/>
          <p:nvPr/>
        </p:nvSpPr>
        <p:spPr>
          <a:xfrm>
            <a:off x="3447875" y="266624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페이지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87C5F-58ED-4938-B151-99E93B80D385}"/>
              </a:ext>
            </a:extLst>
          </p:cNvPr>
          <p:cNvCxnSpPr>
            <a:cxnSpLocks/>
          </p:cNvCxnSpPr>
          <p:nvPr/>
        </p:nvCxnSpPr>
        <p:spPr>
          <a:xfrm flipV="1">
            <a:off x="5880682" y="5187945"/>
            <a:ext cx="780177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A5899D-B5AE-4B5C-8619-1C2E16DC4554}"/>
              </a:ext>
            </a:extLst>
          </p:cNvPr>
          <p:cNvSpPr txBox="1"/>
          <p:nvPr/>
        </p:nvSpPr>
        <p:spPr>
          <a:xfrm>
            <a:off x="3618389" y="489772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휴대번호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생년월일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D4EDC-C595-449B-BA6C-BFF433F2A89A}"/>
              </a:ext>
            </a:extLst>
          </p:cNvPr>
          <p:cNvSpPr/>
          <p:nvPr/>
        </p:nvSpPr>
        <p:spPr>
          <a:xfrm>
            <a:off x="6920552" y="3953539"/>
            <a:ext cx="2722098" cy="47584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AFF27-BA95-47A5-9F43-1DF2B4BEF58C}"/>
              </a:ext>
            </a:extLst>
          </p:cNvPr>
          <p:cNvSpPr txBox="1"/>
          <p:nvPr/>
        </p:nvSpPr>
        <p:spPr>
          <a:xfrm>
            <a:off x="6096000" y="172175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특수문자가 포함된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숫자의 조합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 확인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21EF2E-3779-4C03-8F81-10E576766F3E}"/>
              </a:ext>
            </a:extLst>
          </p:cNvPr>
          <p:cNvCxnSpPr>
            <a:cxnSpLocks/>
          </p:cNvCxnSpPr>
          <p:nvPr/>
        </p:nvCxnSpPr>
        <p:spPr>
          <a:xfrm flipV="1">
            <a:off x="7635214" y="2315197"/>
            <a:ext cx="0" cy="163834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9DAF58-B8BE-444B-8ED6-57A8179A8505}"/>
              </a:ext>
            </a:extLst>
          </p:cNvPr>
          <p:cNvSpPr/>
          <p:nvPr/>
        </p:nvSpPr>
        <p:spPr>
          <a:xfrm>
            <a:off x="8240983" y="3100460"/>
            <a:ext cx="1380362" cy="31524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B79A9-C6E7-4FA8-B538-75A6E8588020}"/>
              </a:ext>
            </a:extLst>
          </p:cNvPr>
          <p:cNvCxnSpPr>
            <a:cxnSpLocks/>
          </p:cNvCxnSpPr>
          <p:nvPr/>
        </p:nvCxnSpPr>
        <p:spPr>
          <a:xfrm flipV="1">
            <a:off x="9389912" y="1721752"/>
            <a:ext cx="0" cy="13787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D5E6419-486D-48B8-B56B-9ADCC0771A83}"/>
              </a:ext>
            </a:extLst>
          </p:cNvPr>
          <p:cNvSpPr txBox="1"/>
          <p:nvPr/>
        </p:nvSpPr>
        <p:spPr>
          <a:xfrm>
            <a:off x="8876790" y="138067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선택</a:t>
            </a:r>
          </a:p>
        </p:txBody>
      </p:sp>
    </p:spTree>
    <p:extLst>
      <p:ext uri="{BB962C8B-B14F-4D97-AF65-F5344CB8AC3E}">
        <p14:creationId xmlns:p14="http://schemas.microsoft.com/office/powerpoint/2010/main" val="103174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C55B045-5149-4B1C-ACD6-672E66E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5" y="989670"/>
            <a:ext cx="7245641" cy="36473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3626A2-1801-47BB-8DB9-DF9B96A6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74" y="1787293"/>
            <a:ext cx="8254914" cy="4420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F28A4-9FE9-4F00-81CF-4A7FFBE4D554}"/>
              </a:ext>
            </a:extLst>
          </p:cNvPr>
          <p:cNvSpPr/>
          <p:nvPr/>
        </p:nvSpPr>
        <p:spPr>
          <a:xfrm>
            <a:off x="1344669" y="2843869"/>
            <a:ext cx="911970" cy="28696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0BB4EA-DC10-427F-BF7E-268776CE3507}"/>
              </a:ext>
            </a:extLst>
          </p:cNvPr>
          <p:cNvCxnSpPr>
            <a:cxnSpLocks/>
          </p:cNvCxnSpPr>
          <p:nvPr/>
        </p:nvCxnSpPr>
        <p:spPr>
          <a:xfrm>
            <a:off x="2256639" y="2994454"/>
            <a:ext cx="430355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3221CD-E5B0-44DA-A076-F50E3E9AB54B}"/>
              </a:ext>
            </a:extLst>
          </p:cNvPr>
          <p:cNvSpPr txBox="1"/>
          <p:nvPr/>
        </p:nvSpPr>
        <p:spPr>
          <a:xfrm>
            <a:off x="3713674" y="2659475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87C5F-58ED-4938-B151-99E93B80D385}"/>
              </a:ext>
            </a:extLst>
          </p:cNvPr>
          <p:cNvCxnSpPr>
            <a:cxnSpLocks/>
          </p:cNvCxnSpPr>
          <p:nvPr/>
        </p:nvCxnSpPr>
        <p:spPr>
          <a:xfrm flipV="1">
            <a:off x="5858249" y="3635982"/>
            <a:ext cx="780177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A5899D-B5AE-4B5C-8619-1C2E16DC4554}"/>
              </a:ext>
            </a:extLst>
          </p:cNvPr>
          <p:cNvSpPr txBox="1"/>
          <p:nvPr/>
        </p:nvSpPr>
        <p:spPr>
          <a:xfrm>
            <a:off x="4037838" y="3470945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</a:t>
            </a:r>
          </a:p>
        </p:txBody>
      </p:sp>
    </p:spTree>
    <p:extLst>
      <p:ext uri="{BB962C8B-B14F-4D97-AF65-F5344CB8AC3E}">
        <p14:creationId xmlns:p14="http://schemas.microsoft.com/office/powerpoint/2010/main" val="393646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00F797-E1EC-4E4F-AC78-FA5A23A3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70" y="1351675"/>
            <a:ext cx="8569244" cy="41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77" y="1418786"/>
            <a:ext cx="8654123" cy="4195801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2273656" y="1418786"/>
            <a:ext cx="7195559" cy="419580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911481" y="1982623"/>
            <a:ext cx="1362177" cy="3626378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904228" y="1418786"/>
            <a:ext cx="1369431" cy="301880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911481" y="1717705"/>
            <a:ext cx="1362175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027DBA-F62F-4ABC-A192-E4B25304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35" y="1168045"/>
            <a:ext cx="4593555" cy="5255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0DBBDC-A66C-4149-A43D-742DD6AB9C53}"/>
              </a:ext>
            </a:extLst>
          </p:cNvPr>
          <p:cNvCxnSpPr>
            <a:stCxn id="3" idx="3"/>
          </p:cNvCxnSpPr>
          <p:nvPr/>
        </p:nvCxnSpPr>
        <p:spPr>
          <a:xfrm flipV="1">
            <a:off x="2273656" y="1851475"/>
            <a:ext cx="3751129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8C08D7-A5E6-4D63-A044-2EC9D344EAFE}"/>
              </a:ext>
            </a:extLst>
          </p:cNvPr>
          <p:cNvSpPr txBox="1"/>
          <p:nvPr/>
        </p:nvSpPr>
        <p:spPr>
          <a:xfrm>
            <a:off x="2388802" y="154369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추가 버튼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551F6-9185-4274-AA51-546B746E3F41}"/>
              </a:ext>
            </a:extLst>
          </p:cNvPr>
          <p:cNvSpPr txBox="1"/>
          <p:nvPr/>
        </p:nvSpPr>
        <p:spPr>
          <a:xfrm>
            <a:off x="8986098" y="79878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추가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>
            <a:off x="4664279" y="3656507"/>
            <a:ext cx="137501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3556647" y="347142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제목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이용 직원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E9D3BC-DDE4-4AD1-89B7-56554BC9F11A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추가</a:t>
            </a:r>
          </a:p>
        </p:txBody>
      </p:sp>
    </p:spTree>
    <p:extLst>
      <p:ext uri="{BB962C8B-B14F-4D97-AF65-F5344CB8AC3E}">
        <p14:creationId xmlns:p14="http://schemas.microsoft.com/office/powerpoint/2010/main" val="22362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-12583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5" y="1418786"/>
            <a:ext cx="8654123" cy="4195801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817240" y="1418785"/>
            <a:ext cx="7284693" cy="812686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433309" y="3599117"/>
            <a:ext cx="1383931" cy="200988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433309" y="1418785"/>
            <a:ext cx="1383933" cy="218033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B2EA1F7-C858-44C3-BC48-FCA2A4B5D57B}"/>
              </a:ext>
            </a:extLst>
          </p:cNvPr>
          <p:cNvSpPr/>
          <p:nvPr/>
        </p:nvSpPr>
        <p:spPr>
          <a:xfrm>
            <a:off x="1813614" y="2446197"/>
            <a:ext cx="7284693" cy="316280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3565AFE-2F39-4DE0-BA37-90A1915A9DAF}"/>
              </a:ext>
            </a:extLst>
          </p:cNvPr>
          <p:cNvSpPr/>
          <p:nvPr/>
        </p:nvSpPr>
        <p:spPr>
          <a:xfrm>
            <a:off x="5013392" y="2207806"/>
            <a:ext cx="1362175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97F47-DA90-4F8C-8271-CF388FE19E5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상세보기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F3D1E-C67A-499C-AD6A-0B09209AC949}"/>
              </a:ext>
            </a:extLst>
          </p:cNvPr>
          <p:cNvSpPr txBox="1"/>
          <p:nvPr/>
        </p:nvSpPr>
        <p:spPr>
          <a:xfrm>
            <a:off x="4943485" y="2537385"/>
            <a:ext cx="162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 클릭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게시글 상세보기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E5174-4068-434A-9109-5C5185429D2E}"/>
              </a:ext>
            </a:extLst>
          </p:cNvPr>
          <p:cNvSpPr txBox="1"/>
          <p:nvPr/>
        </p:nvSpPr>
        <p:spPr>
          <a:xfrm>
            <a:off x="5369654" y="4592015"/>
            <a:ext cx="1621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내용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BEA0C2-8D3B-4CB5-824F-33052F41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530" y="965258"/>
            <a:ext cx="4845336" cy="550264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35FD35-E33A-4426-BC92-6D9770B9EB4E}"/>
              </a:ext>
            </a:extLst>
          </p:cNvPr>
          <p:cNvCxnSpPr>
            <a:cxnSpLocks/>
          </p:cNvCxnSpPr>
          <p:nvPr/>
        </p:nvCxnSpPr>
        <p:spPr>
          <a:xfrm>
            <a:off x="6209597" y="4986514"/>
            <a:ext cx="85574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C55CE7-AB56-44C1-9787-C056FD0696C4}"/>
              </a:ext>
            </a:extLst>
          </p:cNvPr>
          <p:cNvCxnSpPr>
            <a:cxnSpLocks/>
          </p:cNvCxnSpPr>
          <p:nvPr/>
        </p:nvCxnSpPr>
        <p:spPr>
          <a:xfrm>
            <a:off x="6375567" y="2322658"/>
            <a:ext cx="85574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CE0F9704-DC06-4354-BF20-05E3C586D904}"/>
              </a:ext>
            </a:extLst>
          </p:cNvPr>
          <p:cNvSpPr/>
          <p:nvPr/>
        </p:nvSpPr>
        <p:spPr>
          <a:xfrm>
            <a:off x="7065340" y="6163883"/>
            <a:ext cx="392473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500C00-DEA0-49D2-BFF6-4353C02E0FF2}"/>
              </a:ext>
            </a:extLst>
          </p:cNvPr>
          <p:cNvCxnSpPr>
            <a:cxnSpLocks/>
          </p:cNvCxnSpPr>
          <p:nvPr/>
        </p:nvCxnSpPr>
        <p:spPr>
          <a:xfrm flipH="1">
            <a:off x="6218053" y="6281329"/>
            <a:ext cx="847287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07EEFD-8911-41D0-B625-17761E6E4695}"/>
              </a:ext>
            </a:extLst>
          </p:cNvPr>
          <p:cNvSpPr txBox="1"/>
          <p:nvPr/>
        </p:nvSpPr>
        <p:spPr>
          <a:xfrm>
            <a:off x="4308726" y="5978333"/>
            <a:ext cx="212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작성자만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수정 버튼이 보임</a:t>
            </a:r>
          </a:p>
        </p:txBody>
      </p:sp>
    </p:spTree>
    <p:extLst>
      <p:ext uri="{BB962C8B-B14F-4D97-AF65-F5344CB8AC3E}">
        <p14:creationId xmlns:p14="http://schemas.microsoft.com/office/powerpoint/2010/main" val="181374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-12583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5" y="1418786"/>
            <a:ext cx="6694049" cy="3245493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817241" y="1418785"/>
            <a:ext cx="5414070" cy="290993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433309" y="3599117"/>
            <a:ext cx="1383931" cy="1065162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433309" y="1418785"/>
            <a:ext cx="1383933" cy="218033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B2EA1F7-C858-44C3-BC48-FCA2A4B5D57B}"/>
              </a:ext>
            </a:extLst>
          </p:cNvPr>
          <p:cNvSpPr/>
          <p:nvPr/>
        </p:nvSpPr>
        <p:spPr>
          <a:xfrm>
            <a:off x="1817240" y="4328719"/>
            <a:ext cx="4278760" cy="335560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3565AFE-2F39-4DE0-BA37-90A1915A9DAF}"/>
              </a:ext>
            </a:extLst>
          </p:cNvPr>
          <p:cNvSpPr/>
          <p:nvPr/>
        </p:nvSpPr>
        <p:spPr>
          <a:xfrm>
            <a:off x="6122351" y="4362728"/>
            <a:ext cx="463008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97F47-DA90-4F8C-8271-CF388FE19E5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상세보기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4213A03F-0CE3-4AB1-B8B2-3517C9F971F4}"/>
              </a:ext>
            </a:extLst>
          </p:cNvPr>
          <p:cNvSpPr/>
          <p:nvPr/>
        </p:nvSpPr>
        <p:spPr>
          <a:xfrm>
            <a:off x="6585359" y="4328719"/>
            <a:ext cx="252258" cy="335560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7BFC38-0064-413A-BE69-3CFE047C3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17" y="1279559"/>
            <a:ext cx="4829230" cy="5192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C55CE7-AB56-44C1-9787-C056FD0696C4}"/>
              </a:ext>
            </a:extLst>
          </p:cNvPr>
          <p:cNvCxnSpPr>
            <a:cxnSpLocks/>
          </p:cNvCxnSpPr>
          <p:nvPr/>
        </p:nvCxnSpPr>
        <p:spPr>
          <a:xfrm>
            <a:off x="6585359" y="4512185"/>
            <a:ext cx="527495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D5333E-FE55-46FD-B138-892315397A28}"/>
              </a:ext>
            </a:extLst>
          </p:cNvPr>
          <p:cNvSpPr txBox="1"/>
          <p:nvPr/>
        </p:nvSpPr>
        <p:spPr>
          <a:xfrm>
            <a:off x="5550207" y="3764780"/>
            <a:ext cx="162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게시글 작성 </a:t>
            </a:r>
          </a:p>
        </p:txBody>
      </p:sp>
    </p:spTree>
    <p:extLst>
      <p:ext uri="{BB962C8B-B14F-4D97-AF65-F5344CB8AC3E}">
        <p14:creationId xmlns:p14="http://schemas.microsoft.com/office/powerpoint/2010/main" val="99943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77" y="1418786"/>
            <a:ext cx="8654123" cy="4195801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2273656" y="1418786"/>
            <a:ext cx="7195559" cy="419580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911481" y="3858935"/>
            <a:ext cx="1362177" cy="1750065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904228" y="1418785"/>
            <a:ext cx="1369431" cy="218033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925987" y="3604704"/>
            <a:ext cx="1362175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C08D7-A5E6-4D63-A044-2EC9D344EAFE}"/>
              </a:ext>
            </a:extLst>
          </p:cNvPr>
          <p:cNvSpPr txBox="1"/>
          <p:nvPr/>
        </p:nvSpPr>
        <p:spPr>
          <a:xfrm>
            <a:off x="2317172" y="341076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버튼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551F6-9185-4274-AA51-546B746E3F41}"/>
              </a:ext>
            </a:extLst>
          </p:cNvPr>
          <p:cNvSpPr txBox="1"/>
          <p:nvPr/>
        </p:nvSpPr>
        <p:spPr>
          <a:xfrm>
            <a:off x="8971309" y="71554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661D33-5432-4C71-A3A1-DE66E9A1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76" y="1023322"/>
            <a:ext cx="4658729" cy="531677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0DBBDC-A66C-4149-A43D-742DD6AB9C53}"/>
              </a:ext>
            </a:extLst>
          </p:cNvPr>
          <p:cNvCxnSpPr>
            <a:stCxn id="3" idx="3"/>
          </p:cNvCxnSpPr>
          <p:nvPr/>
        </p:nvCxnSpPr>
        <p:spPr>
          <a:xfrm flipV="1">
            <a:off x="2288162" y="3738474"/>
            <a:ext cx="3751129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>
            <a:off x="4720988" y="2121323"/>
            <a:ext cx="137501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66989-EE53-4C05-9DCB-7BE43D3BDF8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채팅방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3476444" y="1965803"/>
            <a:ext cx="29097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 직원 선택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상태의 직원만 리스트에 표시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91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291</Words>
  <Application>Microsoft Office PowerPoint</Application>
  <PresentationFormat>와이드스크린</PresentationFormat>
  <Paragraphs>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 ExtraBold</vt:lpstr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관리자 시스템 </dc:title>
  <dc:creator>VTEX_JUNGHO</dc:creator>
  <cp:lastModifiedBy>kangyujeong98</cp:lastModifiedBy>
  <cp:revision>23</cp:revision>
  <dcterms:created xsi:type="dcterms:W3CDTF">2021-07-19T04:15:32Z</dcterms:created>
  <dcterms:modified xsi:type="dcterms:W3CDTF">2021-07-20T05:07:31Z</dcterms:modified>
</cp:coreProperties>
</file>